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8C37AEC5-1533-498A-ABB4-F527549F5D23}" type="datetimeFigureOut">
              <a:rPr lang="de-CH" smtClean="0"/>
              <a:t>29.10.2023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0506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3E6B83F6-619B-4501-9B15-C2951FC4E26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80827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02CB5411-F9A1-4D00-A60A-8F5E7070211E}" type="datetimeFigureOut">
              <a:rPr lang="de-CH" smtClean="0"/>
              <a:t>29.10.2023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B22B270D-71B3-4AF7-B2AD-06E175D1EC4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0571500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de-CH" altLang="de-DE" dirty="0" smtClean="0"/>
              <a:t>Sicherheit und Ordnung</a:t>
            </a:r>
          </a:p>
          <a:p>
            <a:pPr>
              <a:spcBef>
                <a:spcPct val="0"/>
              </a:spcBef>
            </a:pPr>
            <a:endParaRPr lang="de-CH" altLang="de-DE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002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652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263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4602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ctr"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de-CH" altLang="de-DE" dirty="0"/>
          </a:p>
        </p:txBody>
      </p:sp>
      <p:sp>
        <p:nvSpPr>
          <p:cNvPr id="30723" name="Rectangle 3"/>
          <p:cNvSpPr>
            <a:spLocks noGrp="1"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algn="ctr" eaLnBrk="0" hangingPunct="0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algn="ctr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algn="ctr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algn="ctr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algn="ctr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l">
              <a:buFontTx/>
              <a:buChar char="•"/>
            </a:pPr>
            <a:endParaRPr lang="de-CH" altLang="de-DE" dirty="0"/>
          </a:p>
        </p:txBody>
      </p:sp>
    </p:spTree>
    <p:extLst>
      <p:ext uri="{BB962C8B-B14F-4D97-AF65-F5344CB8AC3E}">
        <p14:creationId xmlns:p14="http://schemas.microsoft.com/office/powerpoint/2010/main" val="63899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167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262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3714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9096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286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107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598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6543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 smtClean="0"/>
              <a:t>Stand: 01.01.2016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879DA-A0FA-460D-88DC-DA6CF738E85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7914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/>
          </p:cNvGrpSpPr>
          <p:nvPr/>
        </p:nvGrpSpPr>
        <p:grpSpPr bwMode="auto">
          <a:xfrm>
            <a:off x="541868" y="1558924"/>
            <a:ext cx="7929563" cy="4713349"/>
            <a:chOff x="340" y="973"/>
            <a:chExt cx="4995" cy="2969"/>
          </a:xfrm>
        </p:grpSpPr>
        <p:cxnSp>
          <p:nvCxnSpPr>
            <p:cNvPr id="1028" name="_s1028"/>
            <p:cNvCxnSpPr>
              <a:cxnSpLocks noChangeShapeType="1"/>
              <a:stCxn id="7" idx="1"/>
              <a:endCxn id="5" idx="3"/>
            </p:cNvCxnSpPr>
            <p:nvPr/>
          </p:nvCxnSpPr>
          <p:spPr bwMode="auto">
            <a:xfrm flipH="1">
              <a:off x="3180" y="1620"/>
              <a:ext cx="1139" cy="22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6" idx="0"/>
              <a:endCxn id="1061" idx="2"/>
            </p:cNvCxnSpPr>
            <p:nvPr/>
          </p:nvCxnSpPr>
          <p:spPr bwMode="auto">
            <a:xfrm rot="5400000" flipH="1" flipV="1">
              <a:off x="1954" y="854"/>
              <a:ext cx="116" cy="149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5" idx="0"/>
            </p:cNvCxnSpPr>
            <p:nvPr/>
          </p:nvCxnSpPr>
          <p:spPr bwMode="auto">
            <a:xfrm rot="16200000" flipV="1">
              <a:off x="2716" y="1613"/>
              <a:ext cx="168" cy="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20" idx="1"/>
              <a:endCxn id="1060" idx="3"/>
            </p:cNvCxnSpPr>
            <p:nvPr/>
          </p:nvCxnSpPr>
          <p:spPr bwMode="auto">
            <a:xfrm rot="10800000">
              <a:off x="3183" y="2266"/>
              <a:ext cx="139" cy="28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2"/>
            <p:cNvSpPr>
              <a:spLocks noChangeArrowheads="1"/>
            </p:cNvSpPr>
            <p:nvPr/>
          </p:nvSpPr>
          <p:spPr bwMode="auto">
            <a:xfrm>
              <a:off x="2424" y="973"/>
              <a:ext cx="758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45765" tIns="22883" rIns="45765" bIns="2288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Gemeinderat</a:t>
              </a:r>
            </a:p>
          </p:txBody>
        </p:sp>
        <p:sp>
          <p:nvSpPr>
            <p:cNvPr id="4" name="_s1033"/>
            <p:cNvSpPr>
              <a:spLocks noChangeArrowheads="1"/>
            </p:cNvSpPr>
            <p:nvPr/>
          </p:nvSpPr>
          <p:spPr bwMode="auto">
            <a:xfrm>
              <a:off x="4338" y="2011"/>
              <a:ext cx="997" cy="1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55139" tIns="27569" rIns="55139" bIns="2756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</a:t>
              </a:r>
              <a:r>
                <a:rPr kumimoji="0" lang="de-CH" altLang="de-DE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</a:t>
              </a:r>
              <a:r>
                <a:rPr kumimoji="0" lang="de-CH" altLang="de-DE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Lage </a:t>
              </a:r>
              <a:endParaRPr kumimoji="0" lang="de-CH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_s1034"/>
            <p:cNvSpPr>
              <a:spLocks noChangeArrowheads="1"/>
            </p:cNvSpPr>
            <p:nvPr/>
          </p:nvSpPr>
          <p:spPr bwMode="auto">
            <a:xfrm>
              <a:off x="2422" y="1698"/>
              <a:ext cx="758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139" tIns="27569" rIns="55139" bIns="2756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Leitung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Führungsstab</a:t>
              </a:r>
            </a:p>
          </p:txBody>
        </p:sp>
        <p:sp>
          <p:nvSpPr>
            <p:cNvPr id="6" name="_s1035"/>
            <p:cNvSpPr>
              <a:spLocks noChangeArrowheads="1"/>
            </p:cNvSpPr>
            <p:nvPr/>
          </p:nvSpPr>
          <p:spPr bwMode="auto">
            <a:xfrm>
              <a:off x="884" y="1661"/>
              <a:ext cx="758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139" tIns="27569" rIns="55139" bIns="2756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Gemeinde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Vertretung</a:t>
              </a:r>
            </a:p>
          </p:txBody>
        </p:sp>
        <p:sp>
          <p:nvSpPr>
            <p:cNvPr id="7" name="_s1036"/>
            <p:cNvSpPr>
              <a:spLocks noChangeArrowheads="1"/>
            </p:cNvSpPr>
            <p:nvPr/>
          </p:nvSpPr>
          <p:spPr bwMode="auto">
            <a:xfrm>
              <a:off x="4319" y="1461"/>
              <a:ext cx="976" cy="31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55139" tIns="27569" rIns="55139" bIns="2756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Schadenplatz-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Kommandant</a:t>
              </a:r>
            </a:p>
          </p:txBody>
        </p:sp>
        <p:sp>
          <p:nvSpPr>
            <p:cNvPr id="8" name="_s1038"/>
            <p:cNvSpPr>
              <a:spLocks noChangeArrowheads="1"/>
            </p:cNvSpPr>
            <p:nvPr/>
          </p:nvSpPr>
          <p:spPr bwMode="auto">
            <a:xfrm>
              <a:off x="340" y="3076"/>
              <a:ext cx="680" cy="256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H.Salathe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_s1038"/>
            <p:cNvSpPr>
              <a:spLocks noChangeArrowheads="1"/>
            </p:cNvSpPr>
            <p:nvPr/>
          </p:nvSpPr>
          <p:spPr bwMode="auto">
            <a:xfrm>
              <a:off x="867" y="3670"/>
              <a:ext cx="681" cy="272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Kommando</a:t>
              </a:r>
              <a:r>
                <a:rPr kumimoji="0" lang="de-CH" altLang="de-DE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FW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_s1038"/>
            <p:cNvSpPr>
              <a:spLocks noChangeArrowheads="1"/>
            </p:cNvSpPr>
            <p:nvPr/>
          </p:nvSpPr>
          <p:spPr bwMode="auto">
            <a:xfrm>
              <a:off x="1418" y="3060"/>
              <a:ext cx="680" cy="272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altLang="de-DE" sz="1000" dirty="0" smtClean="0"/>
                <a:t>D.Gyger 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_s1038"/>
            <p:cNvSpPr>
              <a:spLocks noChangeArrowheads="1"/>
            </p:cNvSpPr>
            <p:nvPr/>
          </p:nvSpPr>
          <p:spPr bwMode="auto">
            <a:xfrm>
              <a:off x="2446" y="3060"/>
              <a:ext cx="752" cy="272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altLang="de-DE" sz="1000" dirty="0" smtClean="0">
                  <a:solidFill>
                    <a:srgbClr val="FF0000"/>
                  </a:solidFill>
                </a:rPr>
                <a:t>Vakant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12" name="_s1038"/>
            <p:cNvSpPr>
              <a:spLocks noChangeArrowheads="1"/>
            </p:cNvSpPr>
            <p:nvPr/>
          </p:nvSpPr>
          <p:spPr bwMode="auto">
            <a:xfrm>
              <a:off x="1853" y="3670"/>
              <a:ext cx="862" cy="272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Th.Hochuli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altLang="de-DE" sz="1000" dirty="0" smtClean="0"/>
                <a:t>M.Deck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_s1038"/>
            <p:cNvSpPr>
              <a:spLocks noChangeArrowheads="1"/>
            </p:cNvSpPr>
            <p:nvPr/>
          </p:nvSpPr>
          <p:spPr bwMode="auto">
            <a:xfrm>
              <a:off x="3590" y="3065"/>
              <a:ext cx="680" cy="273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altLang="de-DE" sz="1000" dirty="0" smtClean="0"/>
                <a:t>Hp.Mundwiler </a:t>
              </a:r>
              <a:endParaRPr kumimoji="0" lang="de-CH" altLang="de-DE" sz="1000" b="0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>
              <a:off x="1853" y="3443"/>
              <a:ext cx="862" cy="22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Zivilschutz</a:t>
              </a:r>
            </a:p>
          </p:txBody>
        </p:sp>
        <p:sp>
          <p:nvSpPr>
            <p:cNvPr id="15" name="AutoShape 20"/>
            <p:cNvSpPr>
              <a:spLocks noChangeArrowheads="1"/>
            </p:cNvSpPr>
            <p:nvPr/>
          </p:nvSpPr>
          <p:spPr bwMode="auto">
            <a:xfrm>
              <a:off x="2446" y="2833"/>
              <a:ext cx="751" cy="24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Techn. Werke</a:t>
              </a:r>
            </a:p>
          </p:txBody>
        </p:sp>
        <p:sp>
          <p:nvSpPr>
            <p:cNvPr id="16" name="AutoShape 21"/>
            <p:cNvSpPr>
              <a:spLocks noChangeArrowheads="1"/>
            </p:cNvSpPr>
            <p:nvPr/>
          </p:nvSpPr>
          <p:spPr bwMode="auto">
            <a:xfrm>
              <a:off x="3590" y="2838"/>
              <a:ext cx="680" cy="22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Logistik / WL</a:t>
              </a:r>
            </a:p>
          </p:txBody>
        </p:sp>
        <p:sp>
          <p:nvSpPr>
            <p:cNvPr id="17" name="AutoShape 22"/>
            <p:cNvSpPr>
              <a:spLocks noChangeArrowheads="1"/>
            </p:cNvSpPr>
            <p:nvPr/>
          </p:nvSpPr>
          <p:spPr bwMode="auto">
            <a:xfrm>
              <a:off x="1418" y="2833"/>
              <a:ext cx="680" cy="24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Gesundheit</a:t>
              </a:r>
            </a:p>
          </p:txBody>
        </p:sp>
        <p:sp>
          <p:nvSpPr>
            <p:cNvPr id="18" name="AutoShape 23"/>
            <p:cNvSpPr>
              <a:spLocks noChangeArrowheads="1"/>
            </p:cNvSpPr>
            <p:nvPr/>
          </p:nvSpPr>
          <p:spPr bwMode="auto">
            <a:xfrm>
              <a:off x="867" y="3443"/>
              <a:ext cx="680" cy="24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Feuerwehr</a:t>
              </a:r>
            </a:p>
          </p:txBody>
        </p:sp>
        <p:sp>
          <p:nvSpPr>
            <p:cNvPr id="19" name="AutoShape 24"/>
            <p:cNvSpPr>
              <a:spLocks noChangeArrowheads="1"/>
            </p:cNvSpPr>
            <p:nvPr/>
          </p:nvSpPr>
          <p:spPr bwMode="auto">
            <a:xfrm>
              <a:off x="340" y="2833"/>
              <a:ext cx="680" cy="24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5895" tIns="37948" rIns="75895" bIns="3794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DC Polizei</a:t>
              </a:r>
            </a:p>
          </p:txBody>
        </p:sp>
        <p:sp>
          <p:nvSpPr>
            <p:cNvPr id="20" name="_s1038"/>
            <p:cNvSpPr>
              <a:spLocks noChangeArrowheads="1"/>
            </p:cNvSpPr>
            <p:nvPr/>
          </p:nvSpPr>
          <p:spPr bwMode="auto">
            <a:xfrm>
              <a:off x="3322" y="2440"/>
              <a:ext cx="997" cy="216"/>
            </a:xfrm>
            <a:prstGeom prst="roundRect">
              <a:avLst>
                <a:gd name="adj" fmla="val 625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5895" tIns="37948" rIns="75895" bIns="37948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ZS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Ebenrain</a:t>
              </a:r>
            </a:p>
          </p:txBody>
        </p:sp>
        <p:sp>
          <p:nvSpPr>
            <p:cNvPr id="21" name="Text Box 83"/>
            <p:cNvSpPr txBox="1">
              <a:spLocks noChangeArrowheads="1"/>
            </p:cNvSpPr>
            <p:nvPr/>
          </p:nvSpPr>
          <p:spPr bwMode="auto">
            <a:xfrm>
              <a:off x="340" y="1434"/>
              <a:ext cx="99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Operative Ebene</a:t>
              </a:r>
            </a:p>
          </p:txBody>
        </p:sp>
        <p:sp>
          <p:nvSpPr>
            <p:cNvPr id="22" name="Text Box 81"/>
            <p:cNvSpPr txBox="1">
              <a:spLocks noChangeArrowheads="1"/>
            </p:cNvSpPr>
            <p:nvPr/>
          </p:nvSpPr>
          <p:spPr bwMode="auto">
            <a:xfrm>
              <a:off x="340" y="1298"/>
              <a:ext cx="816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altLang="de-D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Politische Ebene</a:t>
              </a:r>
            </a:p>
          </p:txBody>
        </p:sp>
      </p:grpSp>
      <p:sp>
        <p:nvSpPr>
          <p:cNvPr id="1047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/>
            <a:r>
              <a:rPr lang="de-CH" altLang="de-DE" sz="4000" dirty="0" smtClean="0"/>
              <a:t>RFS Ebenrain</a:t>
            </a:r>
            <a:r>
              <a:rPr lang="de-CH" altLang="de-DE" sz="2400" dirty="0" smtClean="0"/>
              <a:t/>
            </a:r>
            <a:br>
              <a:rPr lang="de-CH" altLang="de-DE" sz="2400" dirty="0" smtClean="0"/>
            </a:br>
            <a:r>
              <a:rPr lang="de-CH" altLang="de-DE" sz="1200" dirty="0" smtClean="0"/>
              <a:t>Stand </a:t>
            </a:r>
            <a:r>
              <a:rPr lang="de-CH" altLang="de-DE" sz="1200" dirty="0" smtClean="0"/>
              <a:t>1</a:t>
            </a:r>
            <a:r>
              <a:rPr lang="de-CH" altLang="de-DE" sz="1200" dirty="0" smtClean="0"/>
              <a:t>.</a:t>
            </a:r>
            <a:r>
              <a:rPr lang="de-CH" altLang="de-DE" sz="1200" dirty="0" smtClean="0"/>
              <a:t>1.2024</a:t>
            </a:r>
            <a:endParaRPr lang="de-CH" altLang="de-DE" sz="1200" dirty="0" smtClean="0"/>
          </a:p>
        </p:txBody>
      </p:sp>
      <p:sp>
        <p:nvSpPr>
          <p:cNvPr id="1054" name="_s1038"/>
          <p:cNvSpPr>
            <a:spLocks noChangeArrowheads="1"/>
          </p:cNvSpPr>
          <p:nvPr/>
        </p:nvSpPr>
        <p:spPr bwMode="auto">
          <a:xfrm>
            <a:off x="1401763" y="3094127"/>
            <a:ext cx="1204912" cy="827028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895" tIns="37948" rIns="75895" bIns="3794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altLang="de-DE" sz="1000" dirty="0" smtClean="0"/>
              <a:t>Komm. </a:t>
            </a:r>
            <a:r>
              <a:rPr lang="de-CH" altLang="de-DE" sz="1000" dirty="0" smtClean="0"/>
              <a:t>Präsident </a:t>
            </a:r>
            <a:endParaRPr lang="de-CH" altLang="de-DE" sz="1000" dirty="0" smtClean="0"/>
          </a:p>
          <a:p>
            <a:pPr algn="ctr" eaLnBrk="1" hangingPunct="1"/>
            <a:r>
              <a:rPr lang="de-CH" altLang="de-DE" sz="1000" dirty="0" smtClean="0"/>
              <a:t>S.Strub</a:t>
            </a:r>
            <a:endParaRPr lang="de-CH" altLang="de-DE" sz="1000" dirty="0" smtClean="0"/>
          </a:p>
          <a:p>
            <a:pPr algn="ctr" eaLnBrk="1" hangingPunct="1"/>
            <a:r>
              <a:rPr lang="de-CH" altLang="de-DE" sz="1000" dirty="0" smtClean="0"/>
              <a:t>Stellvertretung</a:t>
            </a:r>
          </a:p>
          <a:p>
            <a:pPr algn="ctr" eaLnBrk="1" hangingPunct="1"/>
            <a:r>
              <a:rPr lang="de-CH" altLang="de-DE" sz="1000" dirty="0" smtClean="0"/>
              <a:t>R.Bösiger</a:t>
            </a:r>
            <a:endParaRPr lang="de-CH" altLang="de-DE" sz="1000" dirty="0"/>
          </a:p>
        </p:txBody>
      </p:sp>
      <p:sp>
        <p:nvSpPr>
          <p:cNvPr id="1055" name="Text Box 78"/>
          <p:cNvSpPr txBox="1">
            <a:spLocks noChangeArrowheads="1"/>
          </p:cNvSpPr>
          <p:nvPr/>
        </p:nvSpPr>
        <p:spPr bwMode="auto">
          <a:xfrm>
            <a:off x="5652119" y="2813786"/>
            <a:ext cx="92648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800" dirty="0"/>
              <a:t>Im Ereignisfall</a:t>
            </a:r>
          </a:p>
        </p:txBody>
      </p:sp>
      <p:sp>
        <p:nvSpPr>
          <p:cNvPr id="1056" name="Line 79"/>
          <p:cNvSpPr>
            <a:spLocks noChangeShapeType="1"/>
          </p:cNvSpPr>
          <p:nvPr/>
        </p:nvSpPr>
        <p:spPr bwMode="auto">
          <a:xfrm>
            <a:off x="5095082" y="2276475"/>
            <a:ext cx="34559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1057" name="Line 80"/>
          <p:cNvSpPr>
            <a:spLocks noChangeShapeType="1"/>
          </p:cNvSpPr>
          <p:nvPr/>
        </p:nvSpPr>
        <p:spPr bwMode="auto">
          <a:xfrm flipH="1">
            <a:off x="395288" y="2276475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1060" name="_s1038"/>
          <p:cNvSpPr>
            <a:spLocks noChangeArrowheads="1"/>
          </p:cNvSpPr>
          <p:nvPr/>
        </p:nvSpPr>
        <p:spPr bwMode="auto">
          <a:xfrm>
            <a:off x="3849688" y="3182253"/>
            <a:ext cx="1204912" cy="857965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895" tIns="37948" rIns="75895" bIns="3794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altLang="de-DE" sz="1000" dirty="0" smtClean="0"/>
              <a:t>Th.Schubert</a:t>
            </a:r>
            <a:r>
              <a:rPr lang="de-CH" altLang="de-DE" sz="1000" dirty="0" smtClean="0"/>
              <a:t> </a:t>
            </a:r>
            <a:endParaRPr lang="de-CH" altLang="de-DE" sz="1000" dirty="0" smtClean="0"/>
          </a:p>
          <a:p>
            <a:pPr algn="ctr" eaLnBrk="1" hangingPunct="1"/>
            <a:endParaRPr lang="de-CH" altLang="de-DE" sz="800" dirty="0"/>
          </a:p>
          <a:p>
            <a:pPr algn="ctr" eaLnBrk="1" hangingPunct="1"/>
            <a:r>
              <a:rPr lang="de-CH" altLang="de-DE" sz="1000" dirty="0" smtClean="0"/>
              <a:t> Stellvertretung  </a:t>
            </a:r>
          </a:p>
          <a:p>
            <a:pPr algn="ctr" eaLnBrk="1" hangingPunct="1"/>
            <a:r>
              <a:rPr lang="de-CH" altLang="de-DE" sz="1000" dirty="0" smtClean="0"/>
              <a:t>St.Zimmermann</a:t>
            </a:r>
            <a:endParaRPr lang="de-DE" altLang="de-DE" sz="1000" dirty="0"/>
          </a:p>
        </p:txBody>
      </p:sp>
      <p:sp>
        <p:nvSpPr>
          <p:cNvPr id="1061" name="_s1038"/>
          <p:cNvSpPr>
            <a:spLocks noChangeArrowheads="1"/>
          </p:cNvSpPr>
          <p:nvPr/>
        </p:nvSpPr>
        <p:spPr bwMode="auto">
          <a:xfrm>
            <a:off x="3848100" y="2024790"/>
            <a:ext cx="1204913" cy="416785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895" tIns="37948" rIns="75895" bIns="3794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altLang="de-DE" sz="1000" dirty="0"/>
              <a:t>Standortgemeinde</a:t>
            </a:r>
          </a:p>
          <a:p>
            <a:pPr algn="ctr" eaLnBrk="1" hangingPunct="1"/>
            <a:r>
              <a:rPr lang="de-CH" altLang="de-DE" sz="1000" dirty="0"/>
              <a:t>Schadenplatz</a:t>
            </a:r>
          </a:p>
        </p:txBody>
      </p:sp>
      <p:cxnSp>
        <p:nvCxnSpPr>
          <p:cNvPr id="1097" name="AutoShape 73"/>
          <p:cNvCxnSpPr>
            <a:cxnSpLocks noChangeShapeType="1"/>
          </p:cNvCxnSpPr>
          <p:nvPr/>
        </p:nvCxnSpPr>
        <p:spPr bwMode="auto">
          <a:xfrm rot="5400000">
            <a:off x="2631725" y="2388055"/>
            <a:ext cx="242486" cy="3480544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43488"/>
            <a:ext cx="1707629" cy="754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_s1038"/>
          <p:cNvSpPr>
            <a:spLocks noChangeArrowheads="1"/>
          </p:cNvSpPr>
          <p:nvPr/>
        </p:nvSpPr>
        <p:spPr bwMode="auto">
          <a:xfrm>
            <a:off x="7072313" y="3504398"/>
            <a:ext cx="1079500" cy="354474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0" i="0" u="none" strike="noStrike" cap="none" normalizeH="0" baseline="0" dirty="0" smtClean="0">
                <a:ln>
                  <a:noFill/>
                </a:ln>
                <a:effectLst/>
              </a:rPr>
              <a:t>Reto</a:t>
            </a:r>
            <a:r>
              <a:rPr kumimoji="0" lang="de-CH" altLang="de-DE" sz="1000" b="0" i="0" u="none" strike="noStrike" cap="none" normalizeH="0" dirty="0" smtClean="0">
                <a:ln>
                  <a:noFill/>
                </a:ln>
                <a:effectLst/>
              </a:rPr>
              <a:t> Nefzger </a:t>
            </a:r>
            <a:endParaRPr kumimoji="0" lang="de-CH" altLang="de-DE" sz="10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51" name="AutoShape 24"/>
          <p:cNvSpPr>
            <a:spLocks noChangeArrowheads="1"/>
          </p:cNvSpPr>
          <p:nvPr/>
        </p:nvSpPr>
        <p:spPr bwMode="auto">
          <a:xfrm>
            <a:off x="7329417" y="4499626"/>
            <a:ext cx="1079500" cy="3857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DC Verwaltung</a:t>
            </a:r>
          </a:p>
        </p:txBody>
      </p:sp>
      <p:sp>
        <p:nvSpPr>
          <p:cNvPr id="52" name="_s1038"/>
          <p:cNvSpPr>
            <a:spLocks noChangeArrowheads="1"/>
          </p:cNvSpPr>
          <p:nvPr/>
        </p:nvSpPr>
        <p:spPr bwMode="auto">
          <a:xfrm>
            <a:off x="4846805" y="5818077"/>
            <a:ext cx="1079500" cy="406405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Vakant</a:t>
            </a:r>
            <a:endParaRPr kumimoji="0" lang="de-CH" altLang="de-DE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53" name="AutoShape 24"/>
          <p:cNvSpPr>
            <a:spLocks noChangeArrowheads="1"/>
          </p:cNvSpPr>
          <p:nvPr/>
        </p:nvSpPr>
        <p:spPr bwMode="auto">
          <a:xfrm>
            <a:off x="4846805" y="5432310"/>
            <a:ext cx="1079500" cy="3857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DC </a:t>
            </a:r>
            <a:r>
              <a:rPr lang="de-CH" altLang="de-DE" sz="1000" b="1" dirty="0" smtClean="0">
                <a:latin typeface="Arial" charset="0"/>
              </a:rPr>
              <a:t>Bildung</a:t>
            </a:r>
            <a:endParaRPr kumimoji="0" lang="de-CH" altLang="de-DE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Gerade Verbindung 36"/>
          <p:cNvCxnSpPr/>
          <p:nvPr/>
        </p:nvCxnSpPr>
        <p:spPr>
          <a:xfrm>
            <a:off x="999032" y="4271259"/>
            <a:ext cx="5062" cy="204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endCxn id="17" idx="0"/>
          </p:cNvCxnSpPr>
          <p:nvPr/>
        </p:nvCxnSpPr>
        <p:spPr>
          <a:xfrm>
            <a:off x="2792943" y="4288823"/>
            <a:ext cx="0" cy="2228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>
            <a:off x="4448198" y="4265930"/>
            <a:ext cx="3422085" cy="20653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Gerade Verbindung 48"/>
          <p:cNvCxnSpPr>
            <a:stCxn id="16" idx="0"/>
          </p:cNvCxnSpPr>
          <p:nvPr/>
        </p:nvCxnSpPr>
        <p:spPr>
          <a:xfrm flipH="1" flipV="1">
            <a:off x="6228184" y="4265930"/>
            <a:ext cx="12809" cy="253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 flipH="1" flipV="1">
            <a:off x="4496431" y="4288823"/>
            <a:ext cx="1" cy="204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Gerade Verbindung 56"/>
          <p:cNvCxnSpPr>
            <a:stCxn id="18" idx="0"/>
          </p:cNvCxnSpPr>
          <p:nvPr/>
        </p:nvCxnSpPr>
        <p:spPr>
          <a:xfrm flipV="1">
            <a:off x="1918231" y="4288823"/>
            <a:ext cx="8418" cy="11912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stCxn id="14" idx="0"/>
          </p:cNvCxnSpPr>
          <p:nvPr/>
        </p:nvCxnSpPr>
        <p:spPr>
          <a:xfrm flipV="1">
            <a:off x="3627969" y="4278476"/>
            <a:ext cx="12336" cy="12016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 flipV="1">
            <a:off x="5386555" y="4265930"/>
            <a:ext cx="0" cy="11392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AutoShape 21"/>
          <p:cNvSpPr>
            <a:spLocks noChangeArrowheads="1"/>
          </p:cNvSpPr>
          <p:nvPr/>
        </p:nvSpPr>
        <p:spPr bwMode="auto">
          <a:xfrm>
            <a:off x="6578600" y="5457658"/>
            <a:ext cx="1079500" cy="3603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DC Medien</a:t>
            </a:r>
          </a:p>
        </p:txBody>
      </p:sp>
      <p:sp>
        <p:nvSpPr>
          <p:cNvPr id="83" name="_s1038"/>
          <p:cNvSpPr>
            <a:spLocks noChangeArrowheads="1"/>
          </p:cNvSpPr>
          <p:nvPr/>
        </p:nvSpPr>
        <p:spPr bwMode="auto">
          <a:xfrm>
            <a:off x="6578600" y="5818025"/>
            <a:ext cx="1079500" cy="439961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R.Bösiger</a:t>
            </a:r>
          </a:p>
        </p:txBody>
      </p:sp>
      <p:cxnSp>
        <p:nvCxnSpPr>
          <p:cNvPr id="65" name="Gerade Verbindung 64"/>
          <p:cNvCxnSpPr>
            <a:stCxn id="82" idx="0"/>
          </p:cNvCxnSpPr>
          <p:nvPr/>
        </p:nvCxnSpPr>
        <p:spPr>
          <a:xfrm flipV="1">
            <a:off x="7118350" y="4298833"/>
            <a:ext cx="0" cy="11588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_s1035"/>
          <p:cNvSpPr>
            <a:spLocks noChangeArrowheads="1"/>
          </p:cNvSpPr>
          <p:nvPr/>
        </p:nvSpPr>
        <p:spPr bwMode="auto">
          <a:xfrm>
            <a:off x="6888694" y="3912283"/>
            <a:ext cx="1517574" cy="30645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none" lIns="55139" tIns="27569" rIns="55139" bIns="2756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altLang="de-DE" sz="1000" dirty="0">
                <a:solidFill>
                  <a:schemeClr val="tx1"/>
                </a:solidFill>
                <a:latin typeface="Arial" charset="0"/>
              </a:rPr>
              <a:t>Führungsunterstützung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altLang="de-DE" sz="1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_s1028"/>
          <p:cNvCxnSpPr>
            <a:cxnSpLocks noChangeShapeType="1"/>
            <a:stCxn id="4" idx="1"/>
          </p:cNvCxnSpPr>
          <p:nvPr/>
        </p:nvCxnSpPr>
        <p:spPr bwMode="auto">
          <a:xfrm flipH="1">
            <a:off x="5078943" y="3355997"/>
            <a:ext cx="1809750" cy="15399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6" name="_s1038"/>
          <p:cNvSpPr>
            <a:spLocks noChangeArrowheads="1"/>
          </p:cNvSpPr>
          <p:nvPr/>
        </p:nvSpPr>
        <p:spPr bwMode="auto">
          <a:xfrm>
            <a:off x="7326767" y="4894600"/>
            <a:ext cx="1079500" cy="406405"/>
          </a:xfrm>
          <a:prstGeom prst="roundRect">
            <a:avLst>
              <a:gd name="adj" fmla="val 62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75895" tIns="37948" rIns="75895" bIns="37948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L.Bussinger</a:t>
            </a:r>
          </a:p>
        </p:txBody>
      </p:sp>
      <p:pic>
        <p:nvPicPr>
          <p:cNvPr id="58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488307"/>
            <a:ext cx="1707629" cy="754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8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Bildschirmpräsentation (4:3)</PresentationFormat>
  <Paragraphs>47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RFS Ebenrain Stand 1.1.2024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reto.zumbrunnen@bluewin.ch</dc:creator>
  <cp:lastModifiedBy>RFS</cp:lastModifiedBy>
  <cp:revision>33</cp:revision>
  <cp:lastPrinted>2018-11-26T18:34:47Z</cp:lastPrinted>
  <dcterms:created xsi:type="dcterms:W3CDTF">2015-10-28T09:12:14Z</dcterms:created>
  <dcterms:modified xsi:type="dcterms:W3CDTF">2023-10-29T06:41:49Z</dcterms:modified>
</cp:coreProperties>
</file>